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OfnLtfSYmI8wrxtc/kPDDqLqj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1B813F6-AD80-48B2-BA3E-CD76A9DFED91}">
  <a:tblStyle styleId="{81B813F6-AD80-48B2-BA3E-CD76A9DFED91}" styleName="Table_0">
    <a:wholeTbl>
      <a:tcTxStyle b="off" i="off">
        <a:font>
          <a:latin typeface="Lucida Sans Unicode"/>
          <a:ea typeface="Lucida Sans Unicode"/>
          <a:cs typeface="Lucida Sans Unicode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1"/>
          </a:solidFill>
        </a:fill>
      </a:tcStyle>
    </a:wholeTbl>
    <a:band1H>
      <a:tcTxStyle/>
      <a:tcStyle>
        <a:tcBdr/>
        <a:fill>
          <a:solidFill>
            <a:srgbClr val="CDD5E3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5E3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73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250" cy="3837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250" cy="3837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250" cy="3837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babce45c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ababce45c2_0_0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babce45c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babce45c2_0_6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6003440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b600344066_0_0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615f580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615f580b3_0_0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ababce45c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ababce45c2_0_12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ababce45c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400" cy="383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ababce45c2_0_18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00" cy="4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foli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104882"/>
              </a:gs>
              <a:gs pos="55000">
                <a:srgbClr val="5688CB"/>
              </a:gs>
              <a:gs pos="100000">
                <a:srgbClr val="104882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64008" lvl="0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9" name="Google Shape;19;p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4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l" t="t" r="r" b="b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A1B4D2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4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l" t="t" r="r" b="b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l" t="t" r="r" b="b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4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w="12050" cap="flat" cmpd="sng">
              <a:solidFill>
                <a:srgbClr val="98AC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8EBF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vertikaler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er Titel u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bschnittsüberschrift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sz="48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285C93"/>
              </a:gs>
              <a:gs pos="72000">
                <a:srgbClr val="5B88C6"/>
              </a:gs>
              <a:gs pos="100000">
                <a:srgbClr val="84A2CE"/>
              </a:gs>
            </a:gsLst>
            <a:lin ang="16200000" scaled="0"/>
          </a:gradFill>
          <a:ln w="9525" cap="rnd" cmpd="sng">
            <a:solidFill>
              <a:srgbClr val="2F567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6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285C93"/>
              </a:gs>
              <a:gs pos="72000">
                <a:srgbClr val="5B88C6"/>
              </a:gs>
              <a:gs pos="100000">
                <a:srgbClr val="84A2CE"/>
              </a:gs>
            </a:gsLst>
            <a:lin ang="16200000" scaled="0"/>
          </a:gradFill>
          <a:ln w="9525" cap="rnd" cmpd="sng">
            <a:solidFill>
              <a:srgbClr val="2F567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wei Inhalte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gleich" type="twoTxTwoObj">
  <p:cSld name="TWO_OBJECTS_WITH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r Titel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halt mit Überschrift" type="objTx">
  <p:cSld name="OBJECT_WITH_CAPTION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sz="25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2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6776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marL="914400" lvl="1" indent="-406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ld mit Überschrift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marR="18288" lvl="0" indent="-228600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marL="914400" lvl="1" indent="-3048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>
            <a:spLocks noGrp="1"/>
          </p:cNvSpPr>
          <p:nvPr>
            <p:ph type="pic" idx="2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sz="30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1B4D2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2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12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12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8ACCC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12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285C93"/>
              </a:gs>
              <a:gs pos="72000">
                <a:srgbClr val="5B88C6"/>
              </a:gs>
              <a:gs pos="100000">
                <a:srgbClr val="84A2CE"/>
              </a:gs>
            </a:gsLst>
            <a:lin ang="16200000" scaled="0"/>
          </a:gradFill>
          <a:ln w="9525" cap="rnd" cmpd="sng">
            <a:solidFill>
              <a:srgbClr val="2F567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285C93"/>
              </a:gs>
              <a:gs pos="72000">
                <a:srgbClr val="5B88C6"/>
              </a:gs>
              <a:gs pos="100000">
                <a:srgbClr val="84A2CE"/>
              </a:gs>
            </a:gsLst>
            <a:lin ang="16200000" scaled="0"/>
          </a:gradFill>
          <a:ln w="9525" cap="rnd" cmpd="sng">
            <a:solidFill>
              <a:srgbClr val="2F567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1B4D2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3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8ACCC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sz="4100" b="1" i="0" u="none" strike="noStrike" cap="non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sz="27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914400" marR="0" lvl="1" indent="-374650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gegencorona.d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nswergarden.ch/165239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vw-online.org/lehrwesen/schiedsrichter/kinderhandballspielleite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nswergarden.ch/1652397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vw-online.org/lehrwesen/trainer/kinderhandbal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nswergarden.ch/165240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</a:pPr>
            <a:r>
              <a:rPr lang="de-DE">
                <a:latin typeface="Arial"/>
                <a:ea typeface="Arial"/>
                <a:cs typeface="Arial"/>
                <a:sym typeface="Arial"/>
              </a:rPr>
              <a:t>Vereins Austausch Bezirk Hegau-Bodensee</a:t>
            </a:r>
            <a:endParaRPr/>
          </a:p>
        </p:txBody>
      </p:sp>
      <p:sp>
        <p:nvSpPr>
          <p:cNvPr id="103" name="Google Shape;103;p1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marR="64008" lvl="0" indent="0" algn="r" rtl="0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de-DE" b="1">
                <a:latin typeface="Arial"/>
                <a:ea typeface="Arial"/>
                <a:cs typeface="Arial"/>
                <a:sym typeface="Arial"/>
              </a:rPr>
              <a:t>Zoom-Meeting</a:t>
            </a:r>
            <a:endParaRPr/>
          </a:p>
          <a:p>
            <a:pPr marL="0" marR="64008" lvl="0" indent="0" algn="r" rtl="0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rPr lang="de-DE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13.01.21</a:t>
            </a:r>
            <a:endParaRPr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"/>
          <p:cNvGraphicFramePr/>
          <p:nvPr/>
        </p:nvGraphicFramePr>
        <p:xfrm>
          <a:off x="457200" y="1481138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{81B813F6-AD80-48B2-BA3E-CD76A9DFED91}</a:tableStyleId>
              </a:tblPr>
              <a:tblGrid>
                <a:gridCol w="713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 u="none" strike="noStrike" cap="none"/>
                        <a:t>Thema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Dauer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Aktuelle Situation – kein Spielbetrieb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10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Lucida Sans"/>
                        <a:buNone/>
                      </a:pPr>
                      <a:r>
                        <a:rPr lang="de-DE" sz="1600"/>
                        <a:t>Rückblick, was wurde seit dem letzten Vereins Austausch gemacht?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20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Vorstellung der Kampagne HandballgegenCorona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10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Team-Rooms: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Lucida Sans"/>
                        <a:buChar char="-"/>
                      </a:pPr>
                      <a:r>
                        <a:rPr lang="de-DE" sz="1600"/>
                        <a:t>Schiedsrichter Akquise und Schiedsrichter Haltung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Lucida Sans"/>
                        <a:buChar char="-"/>
                      </a:pPr>
                      <a:r>
                        <a:rPr lang="de-DE" sz="1600"/>
                        <a:t>Austausch über Vereinsübergreifendes Training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Lucida Sans"/>
                        <a:buChar char="-"/>
                      </a:pPr>
                      <a:r>
                        <a:rPr lang="de-DE" sz="1600"/>
                        <a:t>Austausch über bestehende Vereinsübergreifende Sponsoring Konzepte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30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Vorstellung der Ergebnisse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30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Festhalten der Aktionen und Ziele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20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Fazit</a:t>
                      </a:r>
                      <a:endParaRPr sz="16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sz="1600"/>
                        <a:t>10</a:t>
                      </a:r>
                      <a:endParaRPr sz="16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de-DE"/>
              <a:t>Agenda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babce45c2_0_0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3"/>
              </a:rPr>
              <a:t>https://www.handballgegencorona.de/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ababce45c2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HandballgegenCorona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babce45c2_0_6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3"/>
              </a:rPr>
              <a:t>https://answergarden.ch/1652394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4"/>
              </a:rPr>
              <a:t>https://www.hvw-online.org/lehrwesen/schiedsrichter/kinderhandballspielleiter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ababce45c2_0_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100"/>
              <a:t>Teamroom: Schiedsrichter Akquise und Schiedsrichter Haltung</a:t>
            </a:r>
            <a:endParaRPr sz="3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600344066_0_0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b600344066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100"/>
              <a:t>Teamroom: Schiedsrichter Akquise und Schiedsrichter Haltung</a:t>
            </a:r>
            <a:endParaRPr sz="3100"/>
          </a:p>
        </p:txBody>
      </p:sp>
      <p:pic>
        <p:nvPicPr>
          <p:cNvPr id="128" name="Google Shape;128;gb600344066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96108"/>
            <a:ext cx="9144000" cy="48657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615f580b3_0_0"/>
          <p:cNvSpPr txBox="1">
            <a:spLocks noGrp="1"/>
          </p:cNvSpPr>
          <p:nvPr>
            <p:ph type="body" idx="1"/>
          </p:nvPr>
        </p:nvSpPr>
        <p:spPr>
          <a:xfrm>
            <a:off x="457200" y="1481325"/>
            <a:ext cx="84801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patenschaft im verein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 b="1"/>
              <a:t>vortrag von profischiri an jugendliche -&gt;</a:t>
            </a:r>
            <a:r>
              <a:rPr lang="de-DE" sz="1200" b="1"/>
              <a:t> </a:t>
            </a:r>
            <a:r>
              <a:rPr lang="de-DE" sz="1100" b="1"/>
              <a:t>Prio, Franz bitte Feedback zur Vorgehensweise  </a:t>
            </a:r>
            <a:endParaRPr sz="1100" b="1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 b="1"/>
              <a:t>jugendliche schiris mehr schützen -&gt; </a:t>
            </a:r>
            <a:r>
              <a:rPr lang="de-DE" sz="1100" b="1"/>
              <a:t>Prio, Franz bitte Feedback zur Vorgehensweise  </a:t>
            </a:r>
            <a:endParaRPr sz="1400" b="1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nicht nur jugendliche ansprechen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mehr wertschätzung zeigen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ansprechpartner für sr im eigenen verei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 b="1"/>
              <a:t>vortrag ehemalige r höherklassiger sr -&gt;</a:t>
            </a:r>
            <a:r>
              <a:rPr lang="de-DE" sz="1100" b="1"/>
              <a:t>Prio, Franz bitte Feedback zur Vorgehensweise  </a:t>
            </a:r>
            <a:endParaRPr sz="1400" b="1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zusätzliche benefits durch vereine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steigerung der bezahlung nach staffelung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schiritraining 1x pro monat im verein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mehr digitale schiri abende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teilnahme an feiern der vereine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gem. wettbewerb zwischen den vereinen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umgang spieler/sr/trainer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vereinsinterne vorstellung des themas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 b="1"/>
              <a:t>beleidigungen in der halle zuschauer -&gt; </a:t>
            </a:r>
            <a:r>
              <a:rPr lang="de-DE" sz="1100" b="1"/>
              <a:t>Prio, Franz bitte Feedback zur Vorgehensweise  </a:t>
            </a:r>
            <a:endParaRPr sz="1400" b="1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lukrativität - bezahlung ?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handballquiz für die kinder -</a:t>
            </a:r>
            <a:r>
              <a:rPr lang="de-DE" sz="1200"/>
              <a:t>&gt; </a:t>
            </a:r>
            <a:r>
              <a:rPr lang="de-DE" sz="1200" b="1"/>
              <a:t>Alfred, kann man die Lehrvideos allen zur VErfügung stellen?</a:t>
            </a:r>
            <a:endParaRPr sz="12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wie generieren wir sr?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de-DE" sz="1400"/>
              <a:t>kinderhandballspielleiter -&gt; handball bw</a:t>
            </a:r>
            <a:endParaRPr sz="1400"/>
          </a:p>
          <a:p>
            <a:pPr marL="457200" lvl="0" indent="-273050" algn="l" rtl="0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endParaRPr sz="1400"/>
          </a:p>
        </p:txBody>
      </p:sp>
      <p:sp>
        <p:nvSpPr>
          <p:cNvPr id="134" name="Google Shape;134;gb615f580b3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DE" sz="3100"/>
              <a:t>Teamroom: Schiedsrichter Akquise und Schiedsrichter Haltung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babce45c2_0_12"/>
          <p:cNvSpPr txBox="1">
            <a:spLocks noGrp="1"/>
          </p:cNvSpPr>
          <p:nvPr>
            <p:ph type="body" idx="1"/>
          </p:nvPr>
        </p:nvSpPr>
        <p:spPr>
          <a:xfrm>
            <a:off x="577050" y="1417653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3"/>
              </a:rPr>
              <a:t>https://answergarden.ch/1652397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4"/>
              </a:rPr>
              <a:t>https://www.hvw-online.org/lehrwesen/trainer/kinderhandball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ababce45c2_0_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/>
              <a:t>Teamroom: Vereinsübergreifende/s Aktivitäten und Training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ababce45c2_0_18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de-DE" u="sng">
                <a:solidFill>
                  <a:schemeClr val="hlink"/>
                </a:solidFill>
                <a:hlinkClick r:id="rId3"/>
              </a:rPr>
              <a:t>https://answergarden.ch/1652401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ababce45c2_0_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Teamroom: Sponsoring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imos">
  <a:themeElements>
    <a:clrScheme name="Benutzerdefiniert 3">
      <a:dk1>
        <a:srgbClr val="000000"/>
      </a:dk1>
      <a:lt1>
        <a:srgbClr val="FFFFFF"/>
      </a:lt1>
      <a:dk2>
        <a:srgbClr val="548DD4"/>
      </a:dk2>
      <a:lt2>
        <a:srgbClr val="EEECE1"/>
      </a:lt2>
      <a:accent1>
        <a:srgbClr val="4176A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Bildschirmpräsentation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Lucida Sans</vt:lpstr>
      <vt:lpstr>Noto Sans Symbols</vt:lpstr>
      <vt:lpstr>Verdana</vt:lpstr>
      <vt:lpstr>Deimos</vt:lpstr>
      <vt:lpstr>Vereins Austausch Bezirk Hegau-Bodensee</vt:lpstr>
      <vt:lpstr>Agenda</vt:lpstr>
      <vt:lpstr>HandballgegenCorona</vt:lpstr>
      <vt:lpstr>Teamroom: Schiedsrichter Akquise und Schiedsrichter Haltung</vt:lpstr>
      <vt:lpstr>Teamroom: Schiedsrichter Akquise und Schiedsrichter Haltung</vt:lpstr>
      <vt:lpstr>Teamroom: Schiedsrichter Akquise und Schiedsrichter Haltung </vt:lpstr>
      <vt:lpstr>Teamroom: Vereinsübergreifende/s Aktivitäten und Training</vt:lpstr>
      <vt:lpstr>Teamroom: Sponsoring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Vereins Austausch Bezirk Hegau-Bodensee</dc:title>
  <dc:creator>Kathrin &amp; Sebastian</dc:creator>
  <cp:lastModifiedBy>Kalchthaler, Jens [BW]</cp:lastModifiedBy>
  <cp:revision>1</cp:revision>
  <dcterms:created xsi:type="dcterms:W3CDTF">2020-09-24T15:50:59Z</dcterms:created>
  <dcterms:modified xsi:type="dcterms:W3CDTF">2021-01-14T12:23:00Z</dcterms:modified>
</cp:coreProperties>
</file>